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56f79834a114dc3" /><Relationship Type="http://schemas.openxmlformats.org/officeDocument/2006/relationships/extended-properties" Target="/docProps/app.xml" Id="Rb427312d010c44ee" /><Relationship Type="http://schemas.openxmlformats.org/officeDocument/2006/relationships/officeDocument" Target="/ppt/presentation.xml" Id="Rb2c21b74f5cd430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f77ba5d2d624184"/>
  </p:sldMasterIdLst>
  <p:notesMasterIdLst>
    <p:notesMasterId xmlns:r="http://schemas.openxmlformats.org/officeDocument/2006/relationships" r:id="Rd79756482c274731"/>
  </p:notesMasterIdLst>
  <p:sldIdLst>
    <p:sldId xmlns:r="http://schemas.openxmlformats.org/officeDocument/2006/relationships" id="256" r:id="Rbd59b8d9f5c54f87"/>
    <p:sldId xmlns:r="http://schemas.openxmlformats.org/officeDocument/2006/relationships" id="257" r:id="Ra47933cd0fe2404a"/>
    <p:sldId xmlns:r="http://schemas.openxmlformats.org/officeDocument/2006/relationships" id="258" r:id="Ra6eca3df93ff4168"/>
    <p:sldId xmlns:r="http://schemas.openxmlformats.org/officeDocument/2006/relationships" id="259" r:id="R2390973a4c084ab9"/>
    <p:sldId xmlns:r="http://schemas.openxmlformats.org/officeDocument/2006/relationships" id="260" r:id="R4f1dbd17b56e4466"/>
    <p:sldId xmlns:r="http://schemas.openxmlformats.org/officeDocument/2006/relationships" id="261" r:id="R490ee62270804d93"/>
    <p:sldId xmlns:r="http://schemas.openxmlformats.org/officeDocument/2006/relationships" id="262" r:id="R4aed33798e814f78"/>
    <p:sldId xmlns:r="http://schemas.openxmlformats.org/officeDocument/2006/relationships" id="263" r:id="R0cc256b683f44681"/>
    <p:sldId xmlns:r="http://schemas.openxmlformats.org/officeDocument/2006/relationships" id="264" r:id="Rd600da978f024a4c"/>
    <p:sldId xmlns:r="http://schemas.openxmlformats.org/officeDocument/2006/relationships" id="265" r:id="R403e716ce0ab40b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675586d9654725" /><Relationship Type="http://schemas.openxmlformats.org/officeDocument/2006/relationships/slideMaster" Target="/ppt/slideMasters/slideMaster1.xml" Id="R0f77ba5d2d624184" /><Relationship Type="http://schemas.openxmlformats.org/officeDocument/2006/relationships/notesMaster" Target="/ppt/notesMasters/notesMaster1.xml" Id="Rd79756482c274731" /><Relationship Type="http://schemas.openxmlformats.org/officeDocument/2006/relationships/presProps" Target="/ppt/presProps.xml" Id="Ra4fa3e39f7b34c52" /><Relationship Type="http://schemas.openxmlformats.org/officeDocument/2006/relationships/tableStyles" Target="/ppt/tableStyles.xml" Id="R3bc2263324dd4e95" /><Relationship Type="http://schemas.openxmlformats.org/officeDocument/2006/relationships/slide" Target="/ppt/slides/slide1.xml" Id="Rbd59b8d9f5c54f87" /><Relationship Type="http://schemas.openxmlformats.org/officeDocument/2006/relationships/slide" Target="/ppt/slides/slide2.xml" Id="Ra47933cd0fe2404a" /><Relationship Type="http://schemas.openxmlformats.org/officeDocument/2006/relationships/slide" Target="/ppt/slides/slide3.xml" Id="Ra6eca3df93ff4168" /><Relationship Type="http://schemas.openxmlformats.org/officeDocument/2006/relationships/slide" Target="/ppt/slides/slide4.xml" Id="R2390973a4c084ab9" /><Relationship Type="http://schemas.openxmlformats.org/officeDocument/2006/relationships/slide" Target="/ppt/slides/slide5.xml" Id="R4f1dbd17b56e4466" /><Relationship Type="http://schemas.openxmlformats.org/officeDocument/2006/relationships/slide" Target="/ppt/slides/slide6.xml" Id="R490ee62270804d93" /><Relationship Type="http://schemas.openxmlformats.org/officeDocument/2006/relationships/slide" Target="/ppt/slides/slide7.xml" Id="R4aed33798e814f78" /><Relationship Type="http://schemas.openxmlformats.org/officeDocument/2006/relationships/slide" Target="/ppt/slides/slide8.xml" Id="R0cc256b683f44681" /><Relationship Type="http://schemas.openxmlformats.org/officeDocument/2006/relationships/slide" Target="/ppt/slides/slide9.xml" Id="Rd600da978f024a4c" /><Relationship Type="http://schemas.openxmlformats.org/officeDocument/2006/relationships/slide" Target="/ppt/slides/slide10.xml" Id="R403e716ce0ab40b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632e22fb2b4bb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aa3b4bf690402d" /><Relationship Type="http://schemas.openxmlformats.org/officeDocument/2006/relationships/notesMaster" Target="/ppt/notesMasters/notesMaster1.xml" Id="R4cffb0b813f1441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d6b23e378984231" /><Relationship Type="http://schemas.openxmlformats.org/officeDocument/2006/relationships/notesMaster" Target="/ppt/notesMasters/notesMaster1.xml" Id="R05638eb9e53343b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9e0a3bae99405a" /><Relationship Type="http://schemas.openxmlformats.org/officeDocument/2006/relationships/notesMaster" Target="/ppt/notesMasters/notesMaster1.xml" Id="R6aa48da7acf040a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cfd983c551f43b0" /><Relationship Type="http://schemas.openxmlformats.org/officeDocument/2006/relationships/notesMaster" Target="/ppt/notesMasters/notesMaster1.xml" Id="Rad731d489c804f4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a686bd212e4891" /><Relationship Type="http://schemas.openxmlformats.org/officeDocument/2006/relationships/notesMaster" Target="/ppt/notesMasters/notesMaster1.xml" Id="R866399ead29b4af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7b103b34d814021" /><Relationship Type="http://schemas.openxmlformats.org/officeDocument/2006/relationships/notesMaster" Target="/ppt/notesMasters/notesMaster1.xml" Id="Ra5a599a7addd4f7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b0c5d02852d4c68" /><Relationship Type="http://schemas.openxmlformats.org/officeDocument/2006/relationships/notesMaster" Target="/ppt/notesMasters/notesMaster1.xml" Id="R370f3359effe44b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fe8673f4ef34a3f" /><Relationship Type="http://schemas.openxmlformats.org/officeDocument/2006/relationships/notesMaster" Target="/ppt/notesMasters/notesMaster1.xml" Id="R7c9eba3432254d1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fda8c2bd423439a" /><Relationship Type="http://schemas.openxmlformats.org/officeDocument/2006/relationships/notesMaster" Target="/ppt/notesMasters/notesMaster1.xml" Id="R0b9259e2f0314d3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f989ac6665a4873" /><Relationship Type="http://schemas.openxmlformats.org/officeDocument/2006/relationships/notesMaster" Target="/ppt/notesMasters/notesMaster1.xml" Id="R3962ad51ae0442a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Native Android source and existing game capture. Seekerbound is developed by AniDraft Limited. Image is a staged capture; it is not two-human multiplayer proof.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Current source supports combat, equipment and connected gameplay. Progression cadence and economy policies below are proposed; player trading is not live.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GodotWalletPlugin.kt, WalletProof.kt, WalletLinkProof.kt, WalletTransaction.kt and wallet_account_v1.gd. Official reference https://github.com/solana-mobile/mobile-wallet-adapter/blob/main/android/docs/integration_guide.md. Real SKR settlement and gameplay grant remain unfinished; this is the intended purchase sequence.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current Godot client, native Kotlin plugins, server-demo-party-v1/worker-candidate-v1.mjs and equipment-healing-v1/authority-v1.js. Native wallet origin is seekerbound.shawnli.dev. Web has email sign-in. Architecture is source-backed; a code diagram alone does not verify a live session.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current workspace SESSION_CONTEXT.md and hackathon-site SESSION_CONTEXT.md. Signed APK is downloadable; private GitHub source is still version206. No store approval, live SKR settlement or completed human multiplayer recording is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retention design, not implemented daily quests, live guilds or measured retention. Rarity must be transparent and must not imply investment returns.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There are no supplied validated external-user quotes or D1/D7 metrics. Cohort size and metrics are a proposed validation plan. Do not label founder testing as user traction.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New proposed economy design for review, not deployed policy. Combat gear remains play-earned; cosmetics do not change stats. Competitive normalization, fees and eligible collectibles require implementation. Token mint confirmed at https://solanamobile.com/skr: SKRbvo6Gf7GondiT3BbTfuRDPqLWei4j2Qy2NPGZhW3. No token price, income or appreciation forecast.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constraints replace the earlier unspecified gear buyback direction. Require server-set eligibility, expiry, inventory reservation, idempotent receipts, replay prevention and reconciliation for failures after payment. A fixed percentage fee and buyback budget are not yet active.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Public audit is a curated source review bundle, not a full standalone rebuild. Existing private Android repository is version206 until updated. Current APK207 identity and authoritative server source are pinned separately. Demo remains the original staged2:53 video until live proof is captured.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ca70c99f7c49a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5b849d028e44e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a99e851485453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0ffc180bd94a4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2670ca2fc34bd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b0befa8812488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A766BD0-22A9-4E78-A500-D9191627D6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260ED2B-B5D9-403A-B8C1-D7C82CFD5B5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FC92FEF-FFB4-42F9-ABAF-F37A1C3386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DDEBBAC-710B-4DDC-8F60-2B6E71C6D6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E955447-77F5-4C5D-B4ED-F2E55D6319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E0BD1A4-96B0-4C31-8B6C-B89C6A324C5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CFABA96-04C9-4DC8-AFD9-5D7594C1831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D58416A-7D35-4A7C-94F6-7AAEFE5511C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AB23A78-4BC9-49C0-9763-25B5E582094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D6B7A35-D289-4A01-9489-54F7EA9ECA0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e1a5f200ac41d9" /><Relationship Type="http://schemas.openxmlformats.org/officeDocument/2006/relationships/slideLayout" Target="/ppt/slideLayouts/slideLayout1.xml" Id="R5242f649827149d3" /><Relationship Type="http://schemas.openxmlformats.org/officeDocument/2006/relationships/slideLayout" Target="/ppt/slideLayouts/slideLayout2.xml" Id="R4a81011f788b4097" /><Relationship Type="http://schemas.openxmlformats.org/officeDocument/2006/relationships/slideLayout" Target="/ppt/slideLayouts/slideLayout3.xml" Id="R6333074966024e5b" /><Relationship Type="http://schemas.openxmlformats.org/officeDocument/2006/relationships/slideLayout" Target="/ppt/slideLayouts/slideLayout4.xml" Id="R2eb363fefd074576" /><Relationship Type="http://schemas.openxmlformats.org/officeDocument/2006/relationships/slideLayout" Target="/ppt/slideLayouts/slideLayout5.xml" Id="Rdc04524021414c70" /><Relationship Type="http://schemas.openxmlformats.org/officeDocument/2006/relationships/slideLayout" Target="/ppt/slideLayouts/slideLayout6.xml" Id="Rf53d5ae4209842a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242f649827149d3"/>
    <p:sldLayoutId xmlns:r="http://schemas.openxmlformats.org/officeDocument/2006/relationships" id="2147483650" r:id="R4a81011f788b4097"/>
    <p:sldLayoutId xmlns:r="http://schemas.openxmlformats.org/officeDocument/2006/relationships" id="2147483651" r:id="R6333074966024e5b"/>
    <p:sldLayoutId xmlns:r="http://schemas.openxmlformats.org/officeDocument/2006/relationships" id="2147483652" r:id="R2eb363fefd074576"/>
    <p:sldLayoutId xmlns:r="http://schemas.openxmlformats.org/officeDocument/2006/relationships" id="2147483653" r:id="Rdc04524021414c70"/>
    <p:sldLayoutId xmlns:r="http://schemas.openxmlformats.org/officeDocument/2006/relationships" id="2147483654" r:id="Rf53d5ae4209842a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bae75dc4fa4ff1" /><Relationship Type="http://schemas.openxmlformats.org/officeDocument/2006/relationships/image" Target="/ppt/media/image.jpeg" Id="Ree315123dd3345a4" /><Relationship Type="http://schemas.openxmlformats.org/officeDocument/2006/relationships/notesSlide" Target="/ppt/notesSlides/notesSlide1.xml" Id="Rb08e46d829ad4ba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42fba3b8e6436a" /><Relationship Type="http://schemas.openxmlformats.org/officeDocument/2006/relationships/notesSlide" Target="/ppt/notesSlides/notesSlide2.xml" Id="R9401ce873f27403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3dba42da50424a" /><Relationship Type="http://schemas.openxmlformats.org/officeDocument/2006/relationships/notesSlide" Target="/ppt/notesSlides/notesSlide3.xml" Id="Re615f6eef5204c0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f2d17ba4c549fc" /><Relationship Type="http://schemas.openxmlformats.org/officeDocument/2006/relationships/notesSlide" Target="/ppt/notesSlides/notesSlide4.xml" Id="Rd1edeefd0fc04c1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ec402ec89542b8" /><Relationship Type="http://schemas.openxmlformats.org/officeDocument/2006/relationships/notesSlide" Target="/ppt/notesSlides/notesSlide5.xml" Id="R534d1da327dc487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d5c2e20fd94063" /><Relationship Type="http://schemas.openxmlformats.org/officeDocument/2006/relationships/notesSlide" Target="/ppt/notesSlides/notesSlide6.xml" Id="R5fa6fdf2b949481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c1b404567d4965" /><Relationship Type="http://schemas.openxmlformats.org/officeDocument/2006/relationships/notesSlide" Target="/ppt/notesSlides/notesSlide7.xml" Id="Rc9bde70c5dc44e2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1051cdcf924b71" /><Relationship Type="http://schemas.openxmlformats.org/officeDocument/2006/relationships/notesSlide" Target="/ppt/notesSlides/notesSlide8.xml" Id="R593fef83e179486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de97feae754659" /><Relationship Type="http://schemas.openxmlformats.org/officeDocument/2006/relationships/notesSlide" Target="/ppt/notesSlides/notesSlide9.xml" Id="R5345b15790714bd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5bde8f2f05458e" /><Relationship Type="http://schemas.openxmlformats.org/officeDocument/2006/relationships/notesSlide" Target="/ppt/notesSlides/notesSlide10.xml" Id="R1dc179d8d3c041e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C0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2ABC6D-4C30-4E1F-AB03-53478238A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45F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62AA71-938D-4374-907D-64FDA6168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F19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0155D2-B80E-4E0D-AFBB-4915DD2C4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SOLANA MOBILE HACKATHON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F9E3CD-5F9B-4422-A3A8-FA5C0431F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972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1F5EF"/>
                </a:solidFill>
                <a:latin typeface="Arial"/>
                <a:ea typeface="Arial"/>
                <a:cs typeface="Arial"/>
              </a:rPr>
              <a:t>Seekerbound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809D9B-B580-487C-8FE1-A4E6F8ED8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315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D954AB-F881-42FD-9073-66A7260E9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7B1CF"/>
                </a:solidFill>
                <a:latin typeface="Arial"/>
                <a:ea typeface="Arial"/>
                <a:cs typeface="Arial"/>
              </a:rPr>
              <a:t>SEEKERBOUND  /  ANIDRAFT LIMITED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1F2ADE-C482-4DAA-82A3-20952EE8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F19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672779-491D-4648-B523-577E97131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5905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A shared fantasy action RPG</a:t>
            </a:r>
          </a:p>
          <a:p xmlns:a="http://schemas.openxmlformats.org/drawingml/2006/main">
            <a:pPr>
              <a:defRPr sz="315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built for Seeker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F73863-F1DB-4E44-8A0F-871B8B737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76700"/>
            <a:ext cx="5905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B7B1CF"/>
                </a:solidFill>
                <a:latin typeface="Arial"/>
                <a:ea typeface="Arial"/>
                <a:cs typeface="Arial"/>
              </a:rPr>
              <a:t>Explore with friends. Fight and heal.</a:t>
            </a:r>
          </a:p>
          <a:p xmlns:a="http://schemas.openxmlformats.org/drawingml/2006/main">
            <a:pPr>
              <a:defRPr sz="2250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B7B1CF"/>
                </a:solidFill>
                <a:latin typeface="Arial"/>
                <a:ea typeface="Arial"/>
                <a:cs typeface="Arial"/>
              </a:rPr>
              <a:t>Collect gear and build your character.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E26C8F-5C2B-41C4-AEAE-FDE9A56828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315123dd3345a4"/>
          <a:stretch xmlns:a="http://schemas.openxmlformats.org/drawingml/2006/main"/>
        </p:blipFill>
        <p:spPr>
          <a:xfrm xmlns:a="http://schemas.openxmlformats.org/drawingml/2006/main">
            <a:off x="6953250" y="2393752"/>
            <a:ext cx="4629150" cy="2603897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851CD6-8D7A-4C69-9754-DDEFF1BEC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200650"/>
            <a:ext cx="4629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7B1CF"/>
                </a:solidFill>
                <a:latin typeface="Arial"/>
                <a:ea typeface="Arial"/>
                <a:cs typeface="Arial"/>
              </a:rPr>
              <a:t>Existing staged game capture</a:t>
            </a:r>
          </a:p>
        </p:txBody>
      </p:sp>
    </p:spTree>
    <p:extLst>
      <p:ext uri="{BB962C8B-B14F-4D97-AF65-F5344CB8AC3E}">
        <p14:creationId xmlns:p14="http://schemas.microsoft.com/office/powerpoint/2010/main" val="2646042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C0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D2BB18-DD7A-43EA-A5D2-C0C1996F8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45F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69461E-31F3-4320-B149-64D4DA34E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F19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3A3295-AEEA-4182-A385-3BFE81229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SOLANA MOBILE HACKATHON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493CCE-941F-4780-A205-10FD0E5A3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972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1F5EF"/>
                </a:solidFill>
                <a:latin typeface="Arial"/>
                <a:ea typeface="Arial"/>
                <a:cs typeface="Arial"/>
              </a:rPr>
              <a:t>The player loop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70BF78-D457-49AF-A1DC-F074F6330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315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5D9F7A-04D8-4139-BDF5-903118DF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7B1CF"/>
                </a:solidFill>
                <a:latin typeface="Arial"/>
                <a:ea typeface="Arial"/>
                <a:cs typeface="Arial"/>
              </a:rPr>
              <a:t>SEEKERBOUND  /  ANIDRAFT LIMITED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000286-F0DC-4362-8882-470E44328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F19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C0FCF4-3D31-4518-BC8B-A62EC8884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35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PLAY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503781-55FA-42AA-B52D-0E83D274D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33528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Enter a shared world.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Fight enemies and use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skills with other players.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0E7146-EBEB-48AF-8CD6-95A637641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81250"/>
            <a:ext cx="335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PROGRESS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E97ED5-EB67-4B91-AFAD-6A0B55C37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048000"/>
            <a:ext cx="33528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Earn loot through play.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Equip a loadout.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Return for new challenges.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A32337-D754-4660-9B1F-7E05106EE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81250"/>
            <a:ext cx="335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EXPRESS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79D79B-0CF4-41EF-860A-CB4DE8098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048000"/>
            <a:ext cx="33528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Choose a character look.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Planned: SKR cosmetics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and eligible item trades.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00C563-54E4-4F6F-8470-D42FA7551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007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B990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B990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B990FF"/>
                </a:solidFill>
                <a:latin typeface="Arial"/>
                <a:ea typeface="Arial"/>
                <a:cs typeface="Arial"/>
              </a:rPr>
              <a:t>Combat progression remains available through gameplay.</a:t>
            </a:r>
          </a:p>
        </p:txBody>
      </p:sp>
    </p:spTree>
    <p:extLst>
      <p:ext uri="{BB962C8B-B14F-4D97-AF65-F5344CB8AC3E}">
        <p14:creationId xmlns:p14="http://schemas.microsoft.com/office/powerpoint/2010/main" val="16662378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C0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CCAE17-0602-407B-A09C-CEF619163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45F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28422D-F74D-4E33-BC14-0F76D1A7E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F19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0550AF-C806-4D7D-AFA2-0D870D966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SOLANA MOBILE HACKATHON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C51FE6-D75F-4FBE-B36F-EB6BB9F4A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972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1F5EF"/>
                </a:solidFill>
                <a:latin typeface="Arial"/>
                <a:ea typeface="Arial"/>
                <a:cs typeface="Arial"/>
              </a:rPr>
              <a:t>Solana Mobile integration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A37B1B-B580-454B-AE48-AACED8FD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315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C93F9A-C725-46E6-B792-50ACFC92C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7B1CF"/>
                </a:solidFill>
                <a:latin typeface="Arial"/>
                <a:ea typeface="Arial"/>
                <a:cs typeface="Arial"/>
              </a:rPr>
              <a:t>SEEKERBOUND  /  ANIDRAFT LIMITED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DFE081-BF9D-476F-A521-5D857CCDB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F19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72FD9C-82DD-4542-88EB-A13BB5423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10810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Native Kotlin Mobile Wallet Adapter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8C28D0-29F2-4E9D-918B-5492DB9F7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10810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Open wallet → authorize → sign server challenge → verify session.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A39AE2-8C1C-4056-A239-1DAAECD42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10810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Separate approval for a purchase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0A1CF4-AD2C-45B5-B212-C9A0AB5EB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10810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Linked wallet → review transaction → sign and send → server confirms.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0AFB63-02D1-424F-8633-A182A24CD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B990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B990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990FF"/>
                </a:solidFill>
                <a:latin typeface="Arial"/>
                <a:ea typeface="Arial"/>
                <a:cs typeface="Arial"/>
              </a:rPr>
              <a:t>MWA is implemented. A completed SKR purchase still needs live proof.</a:t>
            </a:r>
          </a:p>
        </p:txBody>
      </p:sp>
    </p:spTree>
    <p:extLst>
      <p:ext uri="{BB962C8B-B14F-4D97-AF65-F5344CB8AC3E}">
        <p14:creationId xmlns:p14="http://schemas.microsoft.com/office/powerpoint/2010/main" val="16067771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C0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AC3D42-0B92-4CD8-89D9-6A4FCE8C6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45F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0B078C-ED00-48FF-9C15-B80CD49A8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F19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08FACB-A549-42C3-92E8-3D6CA6F6F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SOLANA MOBILE HACKATHON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963FD6-DFDB-4FFD-AF00-56EBBB945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972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1F5EF"/>
                </a:solidFill>
                <a:latin typeface="Arial"/>
                <a:ea typeface="Arial"/>
                <a:cs typeface="Arial"/>
              </a:rPr>
              <a:t>How the world connects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BA025E-2258-4AB8-B76A-54B3E0CDF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315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0C10E9-2C51-4423-AC8B-61723F3E1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7B1CF"/>
                </a:solidFill>
                <a:latin typeface="Arial"/>
                <a:ea typeface="Arial"/>
                <a:cs typeface="Arial"/>
              </a:rPr>
              <a:t>SEEKERBOUND  /  ANIDRAFT LIMITED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A3566C-7332-4816-B3C3-BA8647FD6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F19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001325-EA8C-4D30-98E5-E4E75371F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35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ANDROID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ECECD2-90BC-4DC0-B65D-1E2EC96E3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33528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Godot game + assets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Kotlin wallet bridge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Secure session storage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6BA115-C92D-4113-86F3-7B57376A0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81250"/>
            <a:ext cx="335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SERVER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019681-B06E-4D4F-9FCE-42B0D4AA3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048000"/>
            <a:ext cx="33528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Authenticated API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Shared world authority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Inventory and combat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B39224-CEA7-4611-B60E-B1C2D4D12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81250"/>
            <a:ext cx="335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DESKTOP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28FF38-1957-412B-8CC5-985A703C5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048000"/>
            <a:ext cx="33528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Godot web companion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Same account services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Same shared world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339A4D-5155-4EDB-9DD8-557607C06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626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B990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B990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B990FF"/>
                </a:solidFill>
                <a:latin typeface="Arial"/>
                <a:ea typeface="Arial"/>
                <a:cs typeface="Arial"/>
              </a:rPr>
              <a:t>Wallet signatures prove identity; the server owns gameplay state.</a:t>
            </a:r>
          </a:p>
        </p:txBody>
      </p:sp>
    </p:spTree>
    <p:extLst>
      <p:ext uri="{BB962C8B-B14F-4D97-AF65-F5344CB8AC3E}">
        <p14:creationId xmlns:p14="http://schemas.microsoft.com/office/powerpoint/2010/main" val="8076272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C0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9F6058-1670-463D-814F-30E3DCE42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45F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AB72DA-63D5-49F1-9003-8336DFAC6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F19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BED8BB-8C47-4362-9B43-7C60CC028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SOLANA MOBILE HACKATHON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6F0A81-DBC7-4AD5-991E-98D780A8F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972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1F5EF"/>
                </a:solidFill>
                <a:latin typeface="Arial"/>
                <a:ea typeface="Arial"/>
                <a:cs typeface="Arial"/>
              </a:rPr>
              <a:t>Working state and proof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2FED50-4AAE-44AD-878B-FFA78A113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315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2B7858-DCFE-4A7C-A1C5-FFBA07B98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7B1CF"/>
                </a:solidFill>
                <a:latin typeface="Arial"/>
                <a:ea typeface="Arial"/>
                <a:cs typeface="Arial"/>
              </a:rPr>
              <a:t>SEEKERBOUND  /  ANIDRAFT LIMITED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E96CFE-0C45-40F8-AD0E-C8503FD35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F195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FEAA4A-3CBC-47A4-8C0C-1F0AB1BE3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IMPLEMENTED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C7354F-97EE-412C-A332-6A26D2FCC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5095875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Native Android build 0.207.0</a:t>
            </a:r>
          </a:p>
          <a:p xmlns:a="http://schemas.openxmlformats.org/drawingml/2006/main">
            <a:pPr>
              <a:defRPr sz="2175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Combat, equipment and healing</a:t>
            </a:r>
          </a:p>
          <a:p xmlns:a="http://schemas.openxmlformats.org/drawingml/2006/main">
            <a:pPr>
              <a:defRPr sz="2175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Shared gameplay services</a:t>
            </a:r>
          </a:p>
          <a:p xmlns:a="http://schemas.openxmlformats.org/drawingml/2006/main">
            <a:pPr>
              <a:defRPr sz="2175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MWA login, linking and approval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E2AA39-8959-48AE-B14B-74DAF9D9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30505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B990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B990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990FF"/>
                </a:solidFill>
                <a:latin typeface="Arial"/>
                <a:ea typeface="Arial"/>
                <a:cs typeface="Arial"/>
              </a:rPr>
              <a:t>STILL TO VERIFY / SHIP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265393-4175-4EAE-9394-F57C3AADF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952750"/>
            <a:ext cx="5095875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Real SKR purchase + receipt</a:t>
            </a:r>
          </a:p>
          <a:p xmlns:a="http://schemas.openxmlformats.org/drawingml/2006/main">
            <a:pPr>
              <a:defRPr sz="2175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Seeker + desktop live recording</a:t>
            </a:r>
          </a:p>
          <a:p xmlns:a="http://schemas.openxmlformats.org/drawingml/2006/main">
            <a:pPr>
              <a:defRPr sz="2175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Marketplace settlement</a:t>
            </a:r>
          </a:p>
          <a:p xmlns:a="http://schemas.openxmlformats.org/drawingml/2006/main">
            <a:pPr>
              <a:defRPr sz="2175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Guild and event systems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996128-8348-42EE-A0EE-008E89345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0070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7B1CF"/>
                </a:solidFill>
                <a:latin typeface="Arial"/>
                <a:ea typeface="Arial"/>
                <a:cs typeface="Arial"/>
              </a:rPr>
              <a:t>The existing 2:53 demo includes staged scenes.</a:t>
            </a:r>
          </a:p>
        </p:txBody>
      </p:sp>
    </p:spTree>
    <p:extLst>
      <p:ext uri="{BB962C8B-B14F-4D97-AF65-F5344CB8AC3E}">
        <p14:creationId xmlns:p14="http://schemas.microsoft.com/office/powerpoint/2010/main" val="15752973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C0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C40E99-20CA-4F3E-9D6F-9D58D921D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45F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B1C9BB-D784-4938-995A-EF8BD4D42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F19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4F501A-AD15-4584-A163-7419D4D77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RETENTION DESIGN — PROPOSED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CEFD32-0C63-4192-81E4-61F275ABA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972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1F5EF"/>
                </a:solidFill>
                <a:latin typeface="Arial"/>
                <a:ea typeface="Arial"/>
                <a:cs typeface="Arial"/>
              </a:rPr>
              <a:t>Why players return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2D40F2-6254-40EB-BC59-8B15D2042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315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2F5915-05A3-4069-9C56-37A8E0A54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7B1CF"/>
                </a:solidFill>
                <a:latin typeface="Arial"/>
                <a:ea typeface="Arial"/>
                <a:cs typeface="Arial"/>
              </a:rPr>
              <a:t>SEEKERBOUND  /  ANIDRAFT LIMITED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FBC921-9A2C-482C-909F-66BF0EF40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F195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0A62FE-69CB-4701-BFFF-77F4D0FCC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35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DAILY: 5–10 MIN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A49898-2E57-4695-A2A2-77E042798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33528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Short combat objectives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Useful progression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Cosmetic collection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No paid streak recovery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3590BB-C053-4447-ABD5-4399FEAFF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81250"/>
            <a:ext cx="335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WEEKLY: TOGETHER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2F49FC-BB6E-4A29-AF32-BFC88D95D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048000"/>
            <a:ext cx="33528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Scheduled co-op bosses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Community challenges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Guild goals and roles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Shareable rare finds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A95C4B-1158-4711-843C-CF2ACAC38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81250"/>
            <a:ext cx="335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LONGER TERM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2898F9-FDAC-4190-955E-5DCA11AF9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048000"/>
            <a:ext cx="33528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Earn mastery and builds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Collect distinctive looks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Rotate content and events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Keep combat fair</a:t>
            </a:r>
          </a:p>
        </p:txBody>
      </p:sp>
    </p:spTree>
    <p:extLst>
      <p:ext uri="{BB962C8B-B14F-4D97-AF65-F5344CB8AC3E}">
        <p14:creationId xmlns:p14="http://schemas.microsoft.com/office/powerpoint/2010/main" val="11508096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C0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1601AC-FFCE-46DC-8F14-C0F364207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45F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878BD1-083D-42B8-9C68-6278B0DAB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F19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5F5393-433E-4C56-8D7F-1C28D9151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SOLANA MOBILE HACKATHON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FB0CE7-A5CB-41F6-9604-074A24C45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972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1F5EF"/>
                </a:solidFill>
                <a:latin typeface="Arial"/>
                <a:ea typeface="Arial"/>
                <a:cs typeface="Arial"/>
              </a:rPr>
              <a:t>Playtest evidence and next test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D7CA43-D6E2-41B4-A337-5EB2F79A5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315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D5C69D-5040-4EB2-A459-604B7D80F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7B1CF"/>
                </a:solidFill>
                <a:latin typeface="Arial"/>
                <a:ea typeface="Arial"/>
                <a:cs typeface="Arial"/>
              </a:rPr>
              <a:t>SEEKERBOUND  /  ANIDRAFT LIMITED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1313E1-4F61-4092-BFD7-916CDD27E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F195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71D251-502C-4AEE-A4E9-A84183BEC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10810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Current evidence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0C4AF6-93E3-4B7E-986F-ABE42843D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10810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Founder device testing and source checks; no measured retention cohort.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C0A744-282D-4748-9C1A-91D9C2C4D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10810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Next: a small Seeker playtest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00D5CE-BA10-4DF9-9C66-29117A981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10810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Recruit 10–20 players; observe first quest, co-op join and return intent.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8EFC13-D540-4693-A964-4F61085D8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0070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B990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B990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990FF"/>
                </a:solidFill>
                <a:latin typeface="Arial"/>
                <a:ea typeface="Arial"/>
                <a:cs typeface="Arial"/>
              </a:rPr>
              <a:t>Track D1 / D7 return, quest completion, co-op sessions and player quotes.</a:t>
            </a:r>
          </a:p>
        </p:txBody>
      </p:sp>
    </p:spTree>
    <p:extLst>
      <p:ext uri="{BB962C8B-B14F-4D97-AF65-F5344CB8AC3E}">
        <p14:creationId xmlns:p14="http://schemas.microsoft.com/office/powerpoint/2010/main" val="18982289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C0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4BF9E6-24AE-46DA-BC67-08B156116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45F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A9941C-A737-4287-B1E6-15ED0A196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F19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1EF69D-3F53-43CF-8297-4FB89A18B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ECONOMY POLICY — PROPOSED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6DDBC9-5422-4C06-AC15-B20B3C82D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972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1F5EF"/>
                </a:solidFill>
                <a:latin typeface="Arial"/>
                <a:ea typeface="Arial"/>
                <a:cs typeface="Arial"/>
              </a:rPr>
              <a:t>SKR utility without purchased power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DF4A04-0AB2-4279-9D68-4144BD43C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315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66E8AE-BA4A-4597-BA04-3B8E21B59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7B1CF"/>
                </a:solidFill>
                <a:latin typeface="Arial"/>
                <a:ea typeface="Arial"/>
                <a:cs typeface="Arial"/>
              </a:rPr>
              <a:t>SEEKERBOUND  /  ANIDRAFT LIMITED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B8B2BE-AF86-4316-B01B-596842C5E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F195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91E85C-8AF4-404F-BEE2-A6E55E3DB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35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GEAR &amp; RARITY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B1AC5B-C612-44F4-BC7B-AB52CDE36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33528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Earn combat gear in play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Fair competitive stats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Trade cosmetics and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eligible collectibles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2D6123-D191-462E-9D60-59D378CF3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81250"/>
            <a:ext cx="335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SKR USE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8CB058-D1ED-4096-AA6E-1C174FA54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048000"/>
            <a:ext cx="33528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Fixed-price cosmetics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Optional visual upgrades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Transparent item trades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No paid combat power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BB6410-A8DB-4207-8C3A-AF7BBF273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81250"/>
            <a:ext cx="335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FEES &amp; FAIRNESS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828669-82D0-4282-B5EE-B570E2B39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048000"/>
            <a:ext cx="33528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Proposed 2% seller fee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Show total before approval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No paid drop-rate boosts</a:t>
            </a:r>
          </a:p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No paid energy or revives</a:t>
            </a:r>
          </a:p>
        </p:txBody>
      </p:sp>
    </p:spTree>
    <p:extLst>
      <p:ext uri="{BB962C8B-B14F-4D97-AF65-F5344CB8AC3E}">
        <p14:creationId xmlns:p14="http://schemas.microsoft.com/office/powerpoint/2010/main" val="183630046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C0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3899A2-49F7-4535-BA7D-5E1DA8011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45F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B46FC4-8BA6-4813-8C24-07E67E610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F19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FB51C5-BEE2-4E2F-B0EE-743B183FE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ECONOMY POLICY — PROPOSED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EEF6E2-5A37-41C9-AFBA-7CCDB464A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972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1F5EF"/>
                </a:solidFill>
                <a:latin typeface="Arial"/>
                <a:ea typeface="Arial"/>
                <a:cs typeface="Arial"/>
              </a:rPr>
              <a:t>Buybacks and safe trading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F24EAD-74B4-467C-9E6E-CC59836DF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315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C880D3-1D7C-445E-973E-DEB433D4A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7B1CF"/>
                </a:solidFill>
                <a:latin typeface="Arial"/>
                <a:ea typeface="Arial"/>
                <a:cs typeface="Arial"/>
              </a:rPr>
              <a:t>SEEKERBOUND  /  ANIDRAFT LIMITED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C25C55-E68F-4F60-83F2-A55F3E1EE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F195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4116BF-6585-4ED2-AE3A-A025DF893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10810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Capped buybacks; no guaranteed exit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8EB415-F0E9-4C2A-999E-931742A55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10810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Treasury-funded offers only for eligible cosmetics; pause when budget is spent.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C0F3A9-EE93-4ECD-967F-E8D7305AB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10810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Confirm payment before transferring an item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9F910F-0E21-4BF6-9270-E412ABCB2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10810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Quote locks item + price + fee; confirmed chain receipt settles once.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2BBCC2-A296-4D4C-B47C-6BB196424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00700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B990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B990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990FF"/>
                </a:solidFill>
                <a:latin typeface="Arial"/>
                <a:ea typeface="Arial"/>
                <a:cs typeface="Arial"/>
              </a:rPr>
              <a:t>No combat gear buybacks at launch. No unlimited liquidity promise.</a:t>
            </a:r>
          </a:p>
        </p:txBody>
      </p:sp>
    </p:spTree>
    <p:extLst>
      <p:ext uri="{BB962C8B-B14F-4D97-AF65-F5344CB8AC3E}">
        <p14:creationId xmlns:p14="http://schemas.microsoft.com/office/powerpoint/2010/main" val="15472533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C0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E04271-84D7-4784-80B0-4B099CACD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45F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4080F4-33C0-4F16-831A-1E9D523E4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0"/>
            <a:ext cx="609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F19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E62B1A-9641-473C-A9DD-DE0AF47EB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SOLANA MOBILE HACKATHON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9B27D8-2C13-4107-A25C-659BFDE57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972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1F5EF"/>
                </a:solidFill>
                <a:latin typeface="Arial"/>
                <a:ea typeface="Arial"/>
                <a:cs typeface="Arial"/>
              </a:rPr>
              <a:t>Verify the build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464546-1875-47A6-AAE1-BB24557F0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315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7D9BC8-CD06-4972-B1D7-48C9387C5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B1C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7B1CF"/>
                </a:solidFill>
                <a:latin typeface="Arial"/>
                <a:ea typeface="Arial"/>
                <a:cs typeface="Arial"/>
              </a:rPr>
              <a:t>SEEKERBOUND  /  ANIDRAFT LIMITED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E06E64-5075-46B5-B425-F0341997E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F195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2E3452-1866-44B6-B7C4-D4A4D2A4E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10810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Install and inspect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D05E2B-E525-4298-864C-F69130B27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10810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downloads.anidraft.com/seekerbound-0.207.0.apk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926592-7477-46B9-A925-D01E798FF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10810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4F19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4F195"/>
                </a:solidFill>
                <a:latin typeface="Arial"/>
                <a:ea typeface="Arial"/>
                <a:cs typeface="Arial"/>
              </a:rPr>
              <a:t>Review source and watch the demo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AF1A7E-7774-49E3-9C99-E17670E92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10810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1F5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5EF"/>
                </a:solidFill>
                <a:latin typeface="Arial"/>
                <a:ea typeface="Arial"/>
                <a:cs typeface="Arial"/>
              </a:rPr>
              <a:t>seekerbound.anidraft.com/evidence/  ·  /demo/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645F73-BC83-4A65-884A-A7BC79FBC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00700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B990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B990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990FF"/>
                </a:solidFill>
                <a:latin typeface="Arial"/>
                <a:ea typeface="Arial"/>
                <a:cs typeface="Arial"/>
              </a:rPr>
              <a:t>Audit identifies source versions, checksums and incomplete evidence.</a:t>
            </a:r>
          </a:p>
        </p:txBody>
      </p:sp>
    </p:spTree>
    <p:extLst>
      <p:ext uri="{BB962C8B-B14F-4D97-AF65-F5344CB8AC3E}">
        <p14:creationId xmlns:p14="http://schemas.microsoft.com/office/powerpoint/2010/main" val="17529745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2026-10-12T22:19:49.0740000Z</dcterms:created>
  <dcterms:modified xsi:type="dcterms:W3CDTF">2026-10-12T22:19:49.0740000Z</dcterms:modified>
</coreProperties>
</file>